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2"/>
  </p:sldIdLst>
  <p:sldSz cx="12192000" cy="6858000"/>
  <p:notesSz cx="6858000" cy="9144000"/>
  <p:custDataLst>
    <p:tags r:id="rId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1" d="100"/>
          <a:sy n="91" d="100"/>
        </p:scale>
        <p:origin x="112" y="52"/>
      </p:cViewPr>
      <p:guideLst>
        <p:guide orient="horz" pos="2160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tags" Target="tags/tag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2.xml"/><Relationship Id="rId4" Type="http://schemas.openxmlformats.org/officeDocument/2006/relationships/tags" Target="../tags/tag1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8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3.xml"/><Relationship Id="rId4" Type="http://schemas.openxmlformats.org/officeDocument/2006/relationships/tags" Target="../tags/tag6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6.xml"/><Relationship Id="rId3" Type="http://schemas.openxmlformats.org/officeDocument/2006/relationships/tags" Target="../tags/tag31.xml"/><Relationship Id="rId7" Type="http://schemas.openxmlformats.org/officeDocument/2006/relationships/tags" Target="../tags/tag35.xml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4.xml"/><Relationship Id="rId4" Type="http://schemas.openxmlformats.org/officeDocument/2006/relationships/tags" Target="../tags/tag5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2024/9/10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18" Type="http://schemas.openxmlformats.org/officeDocument/2006/relationships/tags" Target="../tags/tag7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2024/9/10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64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光斑直径变化规律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8365" y="1310005"/>
            <a:ext cx="4280535" cy="3579495"/>
          </a:xfrm>
          <a:prstGeom prst="rect">
            <a:avLst/>
          </a:prstGeom>
        </p:spPr>
      </p:pic>
      <p:pic>
        <p:nvPicPr>
          <p:cNvPr id="5" name="电机运动及光斑变化_20240902_22165693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84045" y="1310005"/>
            <a:ext cx="3741472" cy="357949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FB9A35C-3B65-A07A-16F6-B94CB0C0B2D0}"/>
              </a:ext>
            </a:extLst>
          </p:cNvPr>
          <p:cNvSpPr txBox="1"/>
          <p:nvPr/>
        </p:nvSpPr>
        <p:spPr>
          <a:xfrm>
            <a:off x="2289490" y="5249075"/>
            <a:ext cx="2415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最低位置为</a:t>
            </a:r>
            <a:r>
              <a:rPr lang="en-US" altLang="zh-CN"/>
              <a:t>0V</a:t>
            </a:r>
          </a:p>
          <a:p>
            <a:r>
              <a:rPr lang="zh-CN" altLang="en-US"/>
              <a:t>最高位置为</a:t>
            </a:r>
            <a:r>
              <a:rPr lang="en-US" altLang="zh-CN"/>
              <a:t>10V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DQ5ZTU2OWNhODc4OTdlYzg1MjViODg3YmZlZTRlYWQ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宽屏</PresentationFormat>
  <Paragraphs>2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Arial</vt:lpstr>
      <vt:lpstr>Wingdings</vt:lpstr>
      <vt:lpstr>WPS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lichao Liu</cp:lastModifiedBy>
  <cp:revision>156</cp:revision>
  <dcterms:created xsi:type="dcterms:W3CDTF">2019-06-19T02:08:00Z</dcterms:created>
  <dcterms:modified xsi:type="dcterms:W3CDTF">2024-09-10T07:00:38Z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2052-12.1.0.17827</vt:lpwstr>
  </property>
  <property fmtid="{D5CDD505-2E9C-101B-9397-08002B2CF9AE}" pid="3" name="ICV">
    <vt:lpwstr>2714BC2042754196817988410A36725A</vt:lpwstr>
  </property>
</Properties>
</file>